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9B26-319F-41D8-BBAF-30CDEA9DD1E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9365D-BB0B-4059-AF64-FC977BB8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99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5D86882-471D-468F-BCEB-3C845FFFE21B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6A8162-A6BB-4DA7-A54E-838BA16F793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Preparing for Success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Placement </a:t>
            </a:r>
            <a:br>
              <a:rPr lang="en-US" dirty="0" smtClean="0"/>
            </a:br>
            <a:r>
              <a:rPr lang="en-US" dirty="0" smtClean="0"/>
              <a:t>Literature and Composition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Response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Three prompts– poetry, prose, open-ended</a:t>
            </a:r>
          </a:p>
          <a:p>
            <a:r>
              <a:rPr lang="en-US" dirty="0" smtClean="0"/>
              <a:t>Use about 40 minutes per question (2 hours total)</a:t>
            </a:r>
          </a:p>
          <a:p>
            <a:r>
              <a:rPr lang="en-US" dirty="0" smtClean="0"/>
              <a:t>Most questions ask you to analyze</a:t>
            </a:r>
          </a:p>
          <a:p>
            <a:pPr lvl="1"/>
            <a:r>
              <a:rPr lang="en-US" dirty="0" smtClean="0"/>
              <a:t>Analyze – to break something into smaller pieces</a:t>
            </a:r>
          </a:p>
          <a:p>
            <a:r>
              <a:rPr lang="en-US" dirty="0" smtClean="0"/>
              <a:t>You can do some prewriting</a:t>
            </a:r>
          </a:p>
          <a:p>
            <a:r>
              <a:rPr lang="en-US" dirty="0" smtClean="0"/>
              <a:t>Develop a working thesis that requires proof</a:t>
            </a:r>
          </a:p>
          <a:p>
            <a:pPr lvl="1"/>
            <a:r>
              <a:rPr lang="en-US" dirty="0" smtClean="0"/>
              <a:t>Full introduction not necessary</a:t>
            </a:r>
          </a:p>
          <a:p>
            <a:r>
              <a:rPr lang="en-US" dirty="0" smtClean="0"/>
              <a:t>Do not need to list the items of analysis in thesis</a:t>
            </a:r>
          </a:p>
          <a:p>
            <a:r>
              <a:rPr lang="en-US" dirty="0" smtClean="0"/>
              <a:t>It is okay to scratch something out – reader should only read what is intended to be read</a:t>
            </a:r>
          </a:p>
          <a:p>
            <a:r>
              <a:rPr lang="en-US" sz="2500" dirty="0" smtClean="0"/>
              <a:t>Understand punctuation of poems, novels, plays, short stories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Response -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utilizing poetic devices, do not list rhyme scheme as a device – pointless</a:t>
            </a:r>
          </a:p>
          <a:p>
            <a:r>
              <a:rPr lang="en-US" dirty="0" smtClean="0"/>
              <a:t>Show a working knowledge of poetic language</a:t>
            </a:r>
          </a:p>
          <a:p>
            <a:r>
              <a:rPr lang="en-US" dirty="0" smtClean="0"/>
              <a:t>Know the difference between the following:</a:t>
            </a:r>
          </a:p>
          <a:p>
            <a:pPr lvl="1"/>
            <a:r>
              <a:rPr lang="en-US" dirty="0" smtClean="0"/>
              <a:t>Sonnet – 14 lined poem, often about love</a:t>
            </a:r>
          </a:p>
          <a:p>
            <a:pPr lvl="1"/>
            <a:r>
              <a:rPr lang="en-US" dirty="0" smtClean="0"/>
              <a:t>Ode – long, serious, meditative lyric poem</a:t>
            </a:r>
          </a:p>
          <a:p>
            <a:pPr lvl="1"/>
            <a:r>
              <a:rPr lang="en-US" dirty="0" smtClean="0"/>
              <a:t>Elegy – serious, reflective; often love poetry</a:t>
            </a:r>
          </a:p>
          <a:p>
            <a:pPr lvl="1"/>
            <a:r>
              <a:rPr lang="en-US" dirty="0" smtClean="0"/>
              <a:t>Epic – narrative poem, recounts adventure of a hero</a:t>
            </a:r>
          </a:p>
          <a:p>
            <a:pPr lvl="1"/>
            <a:r>
              <a:rPr lang="en-US" dirty="0" smtClean="0"/>
              <a:t>Dramatic monologue – speaker addresses silent listener, revealing himself in a dramatic situation</a:t>
            </a:r>
          </a:p>
          <a:p>
            <a:pPr lvl="1"/>
            <a:r>
              <a:rPr lang="en-US" dirty="0" smtClean="0"/>
              <a:t>Mock heroic poem – lengthy poem about a trivial subject written in the manner of an epic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Response - 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Make sure you carefully answer the prompt given</a:t>
            </a:r>
          </a:p>
          <a:p>
            <a:pPr lvl="1"/>
            <a:r>
              <a:rPr lang="en-US" dirty="0" smtClean="0"/>
              <a:t>Sometimes individuals have the tendency to wander</a:t>
            </a:r>
          </a:p>
          <a:p>
            <a:r>
              <a:rPr lang="en-US" dirty="0" smtClean="0"/>
              <a:t>Specific textual examples are helpful to mention when you identify ideas</a:t>
            </a:r>
          </a:p>
          <a:p>
            <a:r>
              <a:rPr lang="en-US" dirty="0" smtClean="0"/>
              <a:t>Be sure not to simply repeat the prompt</a:t>
            </a:r>
          </a:p>
          <a:p>
            <a:r>
              <a:rPr lang="en-US" dirty="0" smtClean="0"/>
              <a:t>Do not analyze the quality of a text unless you are asked to do so</a:t>
            </a:r>
          </a:p>
          <a:p>
            <a:r>
              <a:rPr lang="en-US" dirty="0" smtClean="0"/>
              <a:t>Understand the language of prose</a:t>
            </a:r>
          </a:p>
          <a:p>
            <a:pPr lvl="1"/>
            <a:r>
              <a:rPr lang="en-US" dirty="0" smtClean="0"/>
              <a:t>Specifically, be able to describe and analyze tone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Response – Open-Ended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Discuss specific elements – don’t generalize</a:t>
            </a:r>
          </a:p>
          <a:p>
            <a:r>
              <a:rPr lang="en-US" dirty="0" smtClean="0"/>
              <a:t>Do not merely summarize plot</a:t>
            </a:r>
          </a:p>
          <a:p>
            <a:pPr lvl="1"/>
            <a:r>
              <a:rPr lang="en-US" dirty="0" smtClean="0"/>
              <a:t>Analyze, analyze, analyze</a:t>
            </a:r>
          </a:p>
          <a:p>
            <a:r>
              <a:rPr lang="en-US" dirty="0" smtClean="0"/>
              <a:t>Develop strong and varied sentences</a:t>
            </a:r>
          </a:p>
          <a:p>
            <a:r>
              <a:rPr lang="en-US" dirty="0" smtClean="0"/>
              <a:t>Choose a work from the list or an appropriate literary work for the prompt</a:t>
            </a:r>
          </a:p>
          <a:p>
            <a:pPr lvl="1"/>
            <a:r>
              <a:rPr lang="en-US" dirty="0" smtClean="0"/>
              <a:t>Do not use </a:t>
            </a:r>
            <a:r>
              <a:rPr lang="en-US" i="1" dirty="0" smtClean="0"/>
              <a:t>Hamlet</a:t>
            </a:r>
          </a:p>
          <a:p>
            <a:pPr lvl="1"/>
            <a:r>
              <a:rPr lang="en-US" dirty="0" smtClean="0"/>
              <a:t>Write about a work you feel comfortable and knowledgeable</a:t>
            </a:r>
          </a:p>
          <a:p>
            <a:pPr lvl="1"/>
            <a:r>
              <a:rPr lang="en-US" dirty="0" smtClean="0"/>
              <a:t>Refresh yourself with works from past school years</a:t>
            </a:r>
          </a:p>
          <a:p>
            <a:pPr lvl="2"/>
            <a:r>
              <a:rPr lang="en-US" dirty="0" smtClean="0"/>
              <a:t>What works have you read in high school?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last 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Come prepared</a:t>
            </a:r>
          </a:p>
          <a:p>
            <a:pPr lvl="1"/>
            <a:r>
              <a:rPr lang="en-US" dirty="0" smtClean="0"/>
              <a:t>Get plenty of rest the night before</a:t>
            </a:r>
          </a:p>
          <a:p>
            <a:pPr lvl="1"/>
            <a:r>
              <a:rPr lang="en-US" dirty="0" smtClean="0"/>
              <a:t>Eat a good breakfast the morning of the test</a:t>
            </a:r>
          </a:p>
          <a:p>
            <a:pPr lvl="1"/>
            <a:r>
              <a:rPr lang="en-US" dirty="0" smtClean="0"/>
              <a:t>Be sure you are hydrated</a:t>
            </a:r>
          </a:p>
          <a:p>
            <a:r>
              <a:rPr lang="en-US" dirty="0" smtClean="0"/>
              <a:t>Test fatigue can set in, so be patient and mindful</a:t>
            </a:r>
          </a:p>
          <a:p>
            <a:r>
              <a:rPr lang="en-US" dirty="0" smtClean="0"/>
              <a:t>Everything we have learned this year has been review for this test</a:t>
            </a:r>
          </a:p>
          <a:p>
            <a:pPr lvl="1"/>
            <a:r>
              <a:rPr lang="en-US" dirty="0" smtClean="0"/>
              <a:t>Novels, discussions, writing prompts, essays, practice passages</a:t>
            </a:r>
          </a:p>
          <a:p>
            <a:r>
              <a:rPr lang="en-US" dirty="0" smtClean="0"/>
              <a:t>Ask me questions if you have any</a:t>
            </a:r>
          </a:p>
          <a:p>
            <a:pPr lvl="1"/>
            <a:r>
              <a:rPr lang="en-US" smtClean="0"/>
              <a:t>jvanengen@sfcss.org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of 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Test is broken into two major sections</a:t>
            </a:r>
          </a:p>
          <a:p>
            <a:pPr lvl="1"/>
            <a:r>
              <a:rPr lang="en-US" dirty="0" smtClean="0"/>
              <a:t>Section 1 – Multiple Choice</a:t>
            </a:r>
          </a:p>
          <a:p>
            <a:pPr lvl="2"/>
            <a:r>
              <a:rPr lang="en-US" dirty="0" smtClean="0"/>
              <a:t>Allowed 1 hour</a:t>
            </a:r>
          </a:p>
          <a:p>
            <a:pPr lvl="1"/>
            <a:r>
              <a:rPr lang="en-US" dirty="0" smtClean="0"/>
              <a:t>Section 2 – Writing</a:t>
            </a:r>
          </a:p>
          <a:p>
            <a:pPr lvl="2"/>
            <a:r>
              <a:rPr lang="en-US" dirty="0" smtClean="0"/>
              <a:t>Allowed 2 hours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Typically there are 55 questions asked on the test</a:t>
            </a:r>
          </a:p>
          <a:p>
            <a:r>
              <a:rPr lang="en-US" dirty="0" smtClean="0"/>
              <a:t>Try to find a half way point</a:t>
            </a:r>
          </a:p>
          <a:p>
            <a:pPr lvl="1"/>
            <a:r>
              <a:rPr lang="en-US" dirty="0" smtClean="0"/>
              <a:t>If there are 60 questions, try to be at question 30 halfway through the allotted time</a:t>
            </a:r>
          </a:p>
          <a:p>
            <a:r>
              <a:rPr lang="en-US" dirty="0" smtClean="0"/>
              <a:t>Multiple choice passages broken up in two ways</a:t>
            </a:r>
          </a:p>
          <a:p>
            <a:pPr lvl="1"/>
            <a:r>
              <a:rPr lang="en-US" dirty="0" smtClean="0"/>
              <a:t>Prose</a:t>
            </a:r>
          </a:p>
          <a:p>
            <a:pPr lvl="1"/>
            <a:r>
              <a:rPr lang="en-US" dirty="0" smtClean="0"/>
              <a:t>Poetry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- 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Read actively and visually – underline and circle</a:t>
            </a:r>
          </a:p>
          <a:p>
            <a:r>
              <a:rPr lang="en-US" dirty="0" smtClean="0"/>
              <a:t>Examine organizational pattern</a:t>
            </a:r>
          </a:p>
          <a:p>
            <a:r>
              <a:rPr lang="en-US" dirty="0" smtClean="0"/>
              <a:t>Identify transitional words and phrases</a:t>
            </a:r>
          </a:p>
          <a:p>
            <a:r>
              <a:rPr lang="en-US" dirty="0" smtClean="0"/>
              <a:t>Acknowledge point of view</a:t>
            </a:r>
          </a:p>
          <a:p>
            <a:r>
              <a:rPr lang="en-US" dirty="0" smtClean="0"/>
              <a:t>Evaluate tone through diction and sentence structure</a:t>
            </a:r>
          </a:p>
          <a:p>
            <a:pPr lvl="1"/>
            <a:r>
              <a:rPr lang="en-US" dirty="0" smtClean="0"/>
              <a:t>Be especially watchful for irony and satire</a:t>
            </a:r>
          </a:p>
          <a:p>
            <a:r>
              <a:rPr lang="en-US" dirty="0" smtClean="0"/>
              <a:t>Watch for odd words that may shift the language</a:t>
            </a:r>
          </a:p>
          <a:p>
            <a:r>
              <a:rPr lang="en-US" dirty="0" smtClean="0"/>
              <a:t>Pay attention to punctuation for changes in tone</a:t>
            </a:r>
          </a:p>
          <a:p>
            <a:r>
              <a:rPr lang="en-US" dirty="0" smtClean="0"/>
              <a:t>Use context clues to identify any unknown vocabulary</a:t>
            </a:r>
          </a:p>
          <a:p>
            <a:r>
              <a:rPr lang="en-US" dirty="0" smtClean="0"/>
              <a:t>Notice and mark </a:t>
            </a:r>
            <a:r>
              <a:rPr lang="en-US" dirty="0" err="1" smtClean="0"/>
              <a:t>SOAPStone</a:t>
            </a:r>
            <a:endParaRPr lang="en-US" dirty="0" smtClean="0"/>
          </a:p>
          <a:p>
            <a:pPr lvl="1"/>
            <a:r>
              <a:rPr lang="en-US" dirty="0" smtClean="0"/>
              <a:t>Speaker, occasion, audience, purpose, subject, tone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- 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Question Categories</a:t>
            </a:r>
          </a:p>
          <a:p>
            <a:pPr lvl="1"/>
            <a:r>
              <a:rPr lang="en-US" dirty="0" smtClean="0"/>
              <a:t>Rhetoric </a:t>
            </a:r>
          </a:p>
          <a:p>
            <a:pPr lvl="2"/>
            <a:r>
              <a:rPr lang="en-US" i="1" dirty="0" smtClean="0"/>
              <a:t>How</a:t>
            </a:r>
            <a:r>
              <a:rPr lang="en-US" dirty="0" smtClean="0"/>
              <a:t> does language work in the passage?</a:t>
            </a:r>
          </a:p>
          <a:p>
            <a:pPr lvl="1"/>
            <a:r>
              <a:rPr lang="en-US" dirty="0" smtClean="0"/>
              <a:t>Author’s meaning and purpose</a:t>
            </a:r>
          </a:p>
          <a:p>
            <a:pPr lvl="2"/>
            <a:r>
              <a:rPr lang="en-US" i="1" dirty="0" smtClean="0"/>
              <a:t>Why</a:t>
            </a:r>
            <a:r>
              <a:rPr lang="en-US" dirty="0" smtClean="0"/>
              <a:t> does the author choose a specific wording? To what </a:t>
            </a:r>
            <a:r>
              <a:rPr lang="en-US" i="1" dirty="0" smtClean="0"/>
              <a:t>effect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Main Idea</a:t>
            </a:r>
          </a:p>
          <a:p>
            <a:pPr lvl="2"/>
            <a:r>
              <a:rPr lang="en-US" i="1" dirty="0" smtClean="0"/>
              <a:t>What</a:t>
            </a:r>
            <a:r>
              <a:rPr lang="en-US" dirty="0" smtClean="0"/>
              <a:t> is the author’s thesis, attitude and tone?</a:t>
            </a:r>
          </a:p>
          <a:p>
            <a:pPr lvl="1"/>
            <a:r>
              <a:rPr lang="en-US" dirty="0" smtClean="0"/>
              <a:t>Organization and Structure</a:t>
            </a:r>
          </a:p>
          <a:p>
            <a:pPr lvl="2"/>
            <a:r>
              <a:rPr lang="en-US" i="1" dirty="0" smtClean="0"/>
              <a:t>How</a:t>
            </a:r>
            <a:r>
              <a:rPr lang="en-US" dirty="0" smtClean="0"/>
              <a:t> is the passage organized?</a:t>
            </a:r>
          </a:p>
          <a:p>
            <a:pPr lvl="3"/>
            <a:r>
              <a:rPr lang="en-US" dirty="0" smtClean="0"/>
              <a:t>Comparison/Contrast, definition, specific to general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-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Pay attention to punctuation, looking for complete sentences indicated by periods, semi-colons, etc.</a:t>
            </a:r>
          </a:p>
          <a:p>
            <a:r>
              <a:rPr lang="en-US" dirty="0" smtClean="0"/>
              <a:t>Watch for shifts in tone, point of view, verb tense, and time</a:t>
            </a:r>
          </a:p>
          <a:p>
            <a:r>
              <a:rPr lang="en-US" dirty="0" smtClean="0"/>
              <a:t>Consider repetitions</a:t>
            </a:r>
          </a:p>
          <a:p>
            <a:pPr lvl="1"/>
            <a:r>
              <a:rPr lang="en-US" dirty="0" smtClean="0"/>
              <a:t>Parallel syntax, imagery, simile/metaphor</a:t>
            </a:r>
          </a:p>
          <a:p>
            <a:r>
              <a:rPr lang="en-US" dirty="0" smtClean="0"/>
              <a:t>What is the logic?</a:t>
            </a:r>
          </a:p>
          <a:p>
            <a:pPr lvl="1"/>
            <a:r>
              <a:rPr lang="en-US" dirty="0" smtClean="0"/>
              <a:t>Asking – then answering questions</a:t>
            </a:r>
          </a:p>
          <a:p>
            <a:pPr lvl="1"/>
            <a:r>
              <a:rPr lang="en-US" dirty="0" smtClean="0"/>
              <a:t>Developing an argument</a:t>
            </a:r>
          </a:p>
          <a:p>
            <a:pPr lvl="1"/>
            <a:r>
              <a:rPr lang="en-US" dirty="0" smtClean="0"/>
              <a:t>Story with a conflict and climax</a:t>
            </a:r>
          </a:p>
          <a:p>
            <a:pPr lvl="1"/>
            <a:r>
              <a:rPr lang="en-US" dirty="0" smtClean="0"/>
              <a:t>Series of analogies and comparisons to prove a 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-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Dramatic situation</a:t>
            </a:r>
          </a:p>
          <a:p>
            <a:pPr lvl="1"/>
            <a:r>
              <a:rPr lang="en-US" dirty="0" smtClean="0"/>
              <a:t>Analyze for speaker</a:t>
            </a:r>
          </a:p>
          <a:p>
            <a:r>
              <a:rPr lang="en-US" dirty="0" smtClean="0"/>
              <a:t>Note sentence structure</a:t>
            </a:r>
          </a:p>
          <a:p>
            <a:r>
              <a:rPr lang="en-US" dirty="0" smtClean="0"/>
              <a:t>Identify any enjambment</a:t>
            </a:r>
          </a:p>
          <a:p>
            <a:r>
              <a:rPr lang="en-US" dirty="0" smtClean="0"/>
              <a:t>Discriminate between literal and figurative elements</a:t>
            </a:r>
          </a:p>
          <a:p>
            <a:r>
              <a:rPr lang="en-US" dirty="0" smtClean="0"/>
              <a:t>Scansion – handout from earlier</a:t>
            </a:r>
          </a:p>
          <a:p>
            <a:r>
              <a:rPr lang="en-US" dirty="0" smtClean="0"/>
              <a:t>Inferred attitude from author</a:t>
            </a:r>
          </a:p>
          <a:p>
            <a:pPr lvl="1"/>
            <a:r>
              <a:rPr lang="en-US" dirty="0" smtClean="0"/>
              <a:t>Note the difference between author and speaker</a:t>
            </a:r>
          </a:p>
          <a:p>
            <a:r>
              <a:rPr lang="en-US" dirty="0" smtClean="0"/>
              <a:t>Notice literary devices</a:t>
            </a:r>
          </a:p>
          <a:p>
            <a:pPr lvl="1"/>
            <a:r>
              <a:rPr lang="en-US" dirty="0" smtClean="0"/>
              <a:t>Simile, metaphor, personification</a:t>
            </a:r>
          </a:p>
          <a:p>
            <a:r>
              <a:rPr lang="en-US" dirty="0" smtClean="0"/>
              <a:t>Notice sound devices</a:t>
            </a:r>
          </a:p>
          <a:p>
            <a:pPr lvl="1"/>
            <a:r>
              <a:rPr lang="en-US" dirty="0" smtClean="0"/>
              <a:t>Alliteration, assonance, internal and external rhyme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-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Question Categories</a:t>
            </a:r>
          </a:p>
          <a:p>
            <a:pPr lvl="1"/>
            <a:r>
              <a:rPr lang="en-US" dirty="0" smtClean="0"/>
              <a:t>Dramatic Situation (speaker, occasion, audience, purpose)</a:t>
            </a:r>
          </a:p>
          <a:p>
            <a:pPr lvl="1"/>
            <a:r>
              <a:rPr lang="en-US" dirty="0" smtClean="0"/>
              <a:t>Structure and form</a:t>
            </a:r>
          </a:p>
          <a:p>
            <a:pPr lvl="1"/>
            <a:r>
              <a:rPr lang="en-US" dirty="0" smtClean="0"/>
              <a:t>Universal theme</a:t>
            </a:r>
          </a:p>
          <a:p>
            <a:pPr lvl="1"/>
            <a:r>
              <a:rPr lang="en-US" dirty="0" smtClean="0"/>
              <a:t>Definitions of words in context</a:t>
            </a:r>
          </a:p>
          <a:p>
            <a:pPr lvl="1"/>
            <a:r>
              <a:rPr lang="en-US" dirty="0" smtClean="0"/>
              <a:t>Images and figurative language</a:t>
            </a:r>
          </a:p>
          <a:p>
            <a:pPr lvl="1"/>
            <a:r>
              <a:rPr lang="en-US" dirty="0" smtClean="0"/>
              <a:t>Diction and connotations</a:t>
            </a:r>
          </a:p>
          <a:p>
            <a:pPr lvl="1"/>
            <a:r>
              <a:rPr lang="en-US" dirty="0" smtClean="0"/>
              <a:t>Tone</a:t>
            </a:r>
          </a:p>
          <a:p>
            <a:pPr lvl="1"/>
            <a:r>
              <a:rPr lang="en-US" dirty="0" smtClean="0"/>
              <a:t>Literary devices</a:t>
            </a:r>
          </a:p>
          <a:p>
            <a:pPr lvl="1"/>
            <a:r>
              <a:rPr lang="en-US" dirty="0" smtClean="0"/>
              <a:t>Sound devices</a:t>
            </a:r>
          </a:p>
          <a:p>
            <a:pPr lvl="1"/>
            <a:r>
              <a:rPr lang="en-US" dirty="0" smtClean="0"/>
              <a:t>Scansion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Foot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Monometer	1</a:t>
            </a:r>
          </a:p>
          <a:p>
            <a:r>
              <a:rPr lang="en-US" dirty="0" err="1" smtClean="0"/>
              <a:t>Dimeter</a:t>
            </a:r>
            <a:r>
              <a:rPr lang="en-US" dirty="0" smtClean="0"/>
              <a:t>		2</a:t>
            </a:r>
          </a:p>
          <a:p>
            <a:r>
              <a:rPr lang="en-US" dirty="0" err="1" smtClean="0"/>
              <a:t>Trimeter</a:t>
            </a:r>
            <a:r>
              <a:rPr lang="en-US" dirty="0" smtClean="0"/>
              <a:t>		3</a:t>
            </a:r>
          </a:p>
          <a:p>
            <a:r>
              <a:rPr lang="en-US" dirty="0" smtClean="0"/>
              <a:t>Tetrameter	4</a:t>
            </a:r>
          </a:p>
          <a:p>
            <a:r>
              <a:rPr lang="en-US" dirty="0" err="1" smtClean="0"/>
              <a:t>Pentamter</a:t>
            </a:r>
            <a:r>
              <a:rPr lang="en-US" dirty="0" smtClean="0"/>
              <a:t>	5</a:t>
            </a:r>
          </a:p>
          <a:p>
            <a:r>
              <a:rPr lang="en-US" dirty="0" smtClean="0"/>
              <a:t>Hexameter	6</a:t>
            </a:r>
          </a:p>
          <a:p>
            <a:r>
              <a:rPr lang="en-US" dirty="0" smtClean="0"/>
              <a:t>Heptameter	7</a:t>
            </a:r>
          </a:p>
          <a:p>
            <a:r>
              <a:rPr lang="en-US" dirty="0" err="1" smtClean="0"/>
              <a:t>Octameter</a:t>
            </a:r>
            <a:r>
              <a:rPr lang="en-US" dirty="0" smtClean="0"/>
              <a:t>	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Iamb		U/</a:t>
            </a:r>
          </a:p>
          <a:p>
            <a:r>
              <a:rPr lang="en-US" dirty="0" smtClean="0"/>
              <a:t>Trochee		/U</a:t>
            </a:r>
          </a:p>
          <a:p>
            <a:r>
              <a:rPr lang="en-US" dirty="0" smtClean="0"/>
              <a:t>Anapest		UU/</a:t>
            </a:r>
          </a:p>
          <a:p>
            <a:r>
              <a:rPr lang="en-US" dirty="0" smtClean="0"/>
              <a:t>Dactyl		/UU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- Poetry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</TotalTime>
  <Words>789</Words>
  <Application>Microsoft Office PowerPoint</Application>
  <PresentationFormat>On-screen Show (4:3)</PresentationFormat>
  <Paragraphs>137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Advanced Placement  Literature and Composition Test</vt:lpstr>
      <vt:lpstr>Format of the Test</vt:lpstr>
      <vt:lpstr>Multiple Choice</vt:lpstr>
      <vt:lpstr>Multiple Choice - Prose</vt:lpstr>
      <vt:lpstr>Multiple Choice - Prose</vt:lpstr>
      <vt:lpstr>Multiple Choice - Poetry</vt:lpstr>
      <vt:lpstr>Multiple Choice - Poetry</vt:lpstr>
      <vt:lpstr>Multiple Choice - Poetry</vt:lpstr>
      <vt:lpstr>Multiple Choice - Poetry</vt:lpstr>
      <vt:lpstr>Free Response Questions</vt:lpstr>
      <vt:lpstr>Free Response - Poetry</vt:lpstr>
      <vt:lpstr>Free Response - Prose</vt:lpstr>
      <vt:lpstr>Free Response – Open-Ended</vt:lpstr>
      <vt:lpstr>A few last thoughts…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Placement  Literature and Composition Test</dc:title>
  <dc:creator>Administrator</dc:creator>
  <cp:lastModifiedBy>Van Engen, Jason</cp:lastModifiedBy>
  <cp:revision>17</cp:revision>
  <dcterms:created xsi:type="dcterms:W3CDTF">2011-04-21T19:26:19Z</dcterms:created>
  <dcterms:modified xsi:type="dcterms:W3CDTF">2015-03-11T18:19:56Z</dcterms:modified>
</cp:coreProperties>
</file>